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2"/>
  </p:notesMasterIdLst>
  <p:handoutMasterIdLst>
    <p:handoutMasterId r:id="rId13"/>
  </p:handoutMasterIdLst>
  <p:sldIdLst>
    <p:sldId id="604" r:id="rId7"/>
    <p:sldId id="709" r:id="rId8"/>
    <p:sldId id="710" r:id="rId9"/>
    <p:sldId id="706" r:id="rId10"/>
    <p:sldId id="256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thrust/index.html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Thrust Vector Iteration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an iterator?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30189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removes some of the complexities of pointer indexing.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have seen its use with fill, sequence, etc. any function that takes a start and end index uses iterators.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use </a:t>
            </a:r>
            <a:r>
              <a:rPr lang="en-US" dirty="0" err="1"/>
              <a:t>raw_pointer_cast</a:t>
            </a:r>
            <a:r>
              <a:rPr lang="en-US" dirty="0"/>
              <a:t> to cast a vector into a pointer to not use iterators, but 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you use a data type like std::list you can use it’s built-in iterator to create a Thrust vector.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And guess what? You can take a Thrust vector use the copy function to put data from it into a std::list.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8C1735-ADB8-5641-A342-C70B99243322}"/>
              </a:ext>
            </a:extLst>
          </p:cNvPr>
          <p:cNvSpPr txBox="1"/>
          <p:nvPr/>
        </p:nvSpPr>
        <p:spPr>
          <a:xfrm>
            <a:off x="2921955" y="4482623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80789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1" y="709293"/>
            <a:ext cx="4939144" cy="512064"/>
          </a:xfrm>
        </p:spPr>
        <p:txBody>
          <a:bodyPr/>
          <a:lstStyle/>
          <a:p>
            <a:r>
              <a:rPr lang="en-US" sz="2400" dirty="0"/>
              <a:t>Iterator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86201" y="1628638"/>
            <a:ext cx="4939144" cy="280481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constant_iterator</a:t>
            </a:r>
            <a:r>
              <a:rPr lang="en-US" dirty="0"/>
              <a:t> – make every value the same</a:t>
            </a:r>
          </a:p>
          <a:p>
            <a:pPr lvl="1"/>
            <a:r>
              <a:rPr lang="en-US" sz="1600" dirty="0"/>
              <a:t>thrust::</a:t>
            </a:r>
            <a:r>
              <a:rPr lang="en-US" sz="1600" dirty="0" err="1"/>
              <a:t>constant_iterator</a:t>
            </a:r>
            <a:r>
              <a:rPr lang="en-US" sz="1600" dirty="0"/>
              <a:t>&lt;int&gt; first(10);</a:t>
            </a:r>
          </a:p>
          <a:p>
            <a:pPr lvl="1"/>
            <a:r>
              <a:rPr lang="en-US" sz="1600" dirty="0"/>
              <a:t>first[0]=first[1]….=10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counting_iterator</a:t>
            </a:r>
            <a:r>
              <a:rPr lang="en-US" sz="1400" dirty="0"/>
              <a:t> – make an iterator that returns the </a:t>
            </a:r>
            <a:r>
              <a:rPr lang="en-US" sz="1400" dirty="0" err="1"/>
              <a:t>ints</a:t>
            </a:r>
            <a:r>
              <a:rPr lang="en-US" sz="1400" dirty="0"/>
              <a:t> starting with a </a:t>
            </a:r>
            <a:r>
              <a:rPr lang="en-US" sz="1400" dirty="0" err="1"/>
              <a:t>number,n</a:t>
            </a:r>
            <a:r>
              <a:rPr lang="en-US" sz="1400" dirty="0"/>
              <a:t>, and returns </a:t>
            </a:r>
            <a:r>
              <a:rPr lang="en-US" sz="1400" dirty="0" err="1"/>
              <a:t>n+index</a:t>
            </a:r>
            <a:endParaRPr lang="en-US" sz="1400" dirty="0"/>
          </a:p>
          <a:p>
            <a:pPr lvl="1"/>
            <a:r>
              <a:rPr lang="en-US" sz="1600" dirty="0"/>
              <a:t>thrust::</a:t>
            </a:r>
            <a:r>
              <a:rPr lang="en-US" sz="1600" dirty="0" err="1"/>
              <a:t>counting_iterator</a:t>
            </a:r>
            <a:r>
              <a:rPr lang="en-US" sz="1600" dirty="0"/>
              <a:t>&lt;</a:t>
            </a:r>
            <a:r>
              <a:rPr lang="en-US" dirty="0"/>
              <a:t>int</a:t>
            </a:r>
            <a:r>
              <a:rPr lang="en-US" sz="1600" dirty="0"/>
              <a:t>&gt; first(10);</a:t>
            </a:r>
          </a:p>
          <a:p>
            <a:pPr lvl="1"/>
            <a:r>
              <a:rPr lang="en-US" sz="1600" dirty="0"/>
              <a:t>first[0]=10, first[1]=11, first[200]=210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transform_iterator</a:t>
            </a:r>
            <a:r>
              <a:rPr lang="en-US" sz="1400" dirty="0"/>
              <a:t> – use an iterator to transform from another iterator with a given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permutation_iterator</a:t>
            </a:r>
            <a:r>
              <a:rPr lang="en-US" sz="1400" dirty="0"/>
              <a:t> – use one iterator as the index into the other iterator, say to sum a permutation of values from the second iterator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19533-86EF-2740-BE51-2F13DB24CBEA}"/>
              </a:ext>
            </a:extLst>
          </p:cNvPr>
          <p:cNvSpPr txBox="1"/>
          <p:nvPr/>
        </p:nvSpPr>
        <p:spPr>
          <a:xfrm>
            <a:off x="2612572" y="4433454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498002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Thrust Library. Found at </a:t>
            </a:r>
            <a:r>
              <a:rPr lang="en-US" dirty="0">
                <a:hlinkClick r:id="rId2"/>
              </a:rPr>
              <a:t>https://docs.nvidia.com/cuda/thrust/index.html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1035</TotalTime>
  <Words>284</Words>
  <Application>Microsoft Macintosh PowerPoint</Application>
  <PresentationFormat>On-screen Show (16:9)</PresentationFormat>
  <Paragraphs>26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35</cp:revision>
  <dcterms:created xsi:type="dcterms:W3CDTF">2020-12-13T16:54:15Z</dcterms:created>
  <dcterms:modified xsi:type="dcterms:W3CDTF">2021-12-10T16:22:25Z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